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444B-3A92-4B30-959D-47F3074A4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3703A-0C5C-4213-A171-8DD14EDE3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88E8-9AD8-469A-A38F-5B77375C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3DC8A-5D96-4715-A0D6-DF1ADB45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F17EE-0D12-4596-8911-05A504F6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0B6F-0468-4701-957D-B07FAC31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4B32F-F4AF-43F6-A202-6833F000D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9B8B4-8415-44D1-B1EB-BDEFA2D3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35154-E633-4BF0-BBC1-CB62088A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2A13F-7D4C-4D6A-92AA-2B962B48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1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F95F5-2ACD-4CCA-A58C-EFD458CB9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C8E79-ADFA-41DC-81FF-6E9C204C1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342A-BB38-43D8-A4AB-750E3DD9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9772B-FE8A-435B-B8F7-AE905B83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C5362-618C-476F-A683-C6EBD714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2FD0-EFB1-48F0-9734-BA3F7C6C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A62D5-6AC0-411B-842C-DE4882257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1E52-142B-4E7A-B271-DA2F3421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CF4F7-A9D8-4D2F-9F6E-9E58A4B4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0DE7-E7DE-431E-ADC6-C4236AC2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8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4941-A5AC-4D46-9F6F-D558B72F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A914B-3EBD-4A64-98DB-BF9C1BBDE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8689-024E-4228-805D-FBA72613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E453D-BBE6-4752-9B8C-95E9DD34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E1803-8A46-4467-B01A-D89D4ED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038F-1C76-4E7D-9978-B1BCF5FD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C740E-C121-468D-822D-F4146D7D0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DFF0B-8A48-474C-B7F9-7C30ED6A2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D39B7-62C6-4F9B-A009-94208175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E3F60-4D7F-4713-8530-5C78D255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292F9-0636-40BF-8B92-4BA3337C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2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B647-E2CD-42BD-A10D-91FBB75B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B04-C730-408E-9EFF-26F702D1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245F-2562-43EA-85F3-FB8CA9DFD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92440-4E72-429A-8A41-C03CDCAC0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2E791-0FCD-4D4A-96A1-157A3C47A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FA621-C8A4-4308-BB69-B22453FB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9F08A-EED3-48E6-9B0A-2DC4CB6D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B1D9A-4C5D-4083-8E76-F60310FB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2AAE-40AD-45D9-9826-2463C57F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4AB95-15A1-41FE-962C-D9F0F462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550F8-332C-4AB3-A5E1-2BF7F72F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223B6-C348-49C4-A295-F7602A8D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C4A59-4A7D-44CE-9908-96622E7E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911AE-44F4-4220-B01B-2191360C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667C8-38AA-440E-95DD-15A4B4E0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5637-CA61-44F6-8E0E-956D13A3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63D5-D4D9-495A-B4A6-EA18FFD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E6552-0690-4613-A6E4-49A254209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6353B-C264-4AEA-9525-4C4BCC23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486C5-5B3C-47A8-BC69-BFB25164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6BF5D-810E-4DCD-B458-B26B03D0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A9DB-1644-41E2-9276-6D6ACA2A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9D2F3-E128-4329-94F1-AD4E24EDA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9CFD1-2BA0-444E-A4E2-DAC25441E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38150-AD76-4C6F-9E08-AAF5D792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F2668-5A76-4DAA-B506-04340CF3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B1139-92AF-4C83-AAD3-046B5395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321E4-A5BB-438E-8CF7-964C3016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CD497-0F40-4562-A207-4E90C78A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FE67B-99D1-422C-831F-745ED5B92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895A-6BE3-410E-9A21-7B355CFA586D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F3446-E196-4BF5-AF35-1B7E69E77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4ACC1-380E-4D53-B7EC-5755C3BC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EC27-02E0-4832-9345-06C09197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88710-576A-440B-BCA2-2C0915867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7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Perel</dc:creator>
  <cp:lastModifiedBy>Alexander Perel</cp:lastModifiedBy>
  <cp:revision>1</cp:revision>
  <dcterms:created xsi:type="dcterms:W3CDTF">2018-12-08T16:09:33Z</dcterms:created>
  <dcterms:modified xsi:type="dcterms:W3CDTF">2018-12-08T16:10:36Z</dcterms:modified>
</cp:coreProperties>
</file>