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>
      <p:cViewPr varScale="1">
        <p:scale>
          <a:sx n="78" d="100"/>
          <a:sy n="78" d="100"/>
        </p:scale>
        <p:origin x="174" y="96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2023-09-05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2023-09-05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2023-09-05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2023-09-05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2505975" y="8117160"/>
            <a:ext cx="8291372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/>
              <a:t>20</a:t>
            </a:r>
            <a:r>
              <a:rPr lang="en-US" altLang="en-US" sz="2800" baseline="30000"/>
              <a:t>th</a:t>
            </a:r>
            <a:r>
              <a:rPr lang="en-US" altLang="en-US" sz="2800"/>
              <a:t> IUVSTA school on Vacuum Gas Dynamics</a:t>
            </a:r>
            <a:endParaRPr lang="en-US" altLang="en-US" sz="2800" dirty="0"/>
          </a:p>
          <a:p>
            <a:r>
              <a:rPr lang="en-US" altLang="en-US" sz="2800"/>
              <a:t>17-21 September 2023, Porquerolles </a:t>
            </a:r>
            <a:r>
              <a:rPr lang="en-US" altLang="en-US" sz="2800" dirty="0"/>
              <a:t>- </a:t>
            </a:r>
            <a:r>
              <a:rPr lang="en-US" altLang="en-US" sz="2800"/>
              <a:t>Roberto Kersevan</a:t>
            </a:r>
            <a:endParaRPr lang="en-US" altLang="en-US" sz="2800" dirty="0"/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AB4A4-8923-3D5F-FD53-B9B87589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93" y="548449"/>
            <a:ext cx="2019582" cy="91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5203B-C91C-360B-CB8F-6F461AFFE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638" y="672292"/>
            <a:ext cx="1495634" cy="6668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4779</TotalTime>
  <Words>220</Words>
  <Application>Microsoft Office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Marton Ady</cp:lastModifiedBy>
  <cp:revision>17</cp:revision>
  <dcterms:modified xsi:type="dcterms:W3CDTF">2023-09-08T13:56:45Z</dcterms:modified>
</cp:coreProperties>
</file>