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>
      <p:cViewPr varScale="1">
        <p:scale>
          <a:sx n="109" d="100"/>
          <a:sy n="109" d="100"/>
        </p:scale>
        <p:origin x="4206" y="114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2021-06-14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2021-06-14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2021-06-14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2021-06-14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3020247" y="8117160"/>
            <a:ext cx="7262822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 dirty="0"/>
              <a:t>JUAS 2021, CERN</a:t>
            </a:r>
          </a:p>
          <a:p>
            <a:r>
              <a:rPr lang="en-US" altLang="en-US" sz="2800"/>
              <a:t>17-18 June 2021 </a:t>
            </a:r>
            <a:r>
              <a:rPr lang="en-US" altLang="en-US" sz="2800" dirty="0"/>
              <a:t>- Roberto </a:t>
            </a:r>
            <a:r>
              <a:rPr lang="en-US" altLang="en-US" sz="2800" dirty="0" err="1"/>
              <a:t>Kersevan</a:t>
            </a:r>
            <a:r>
              <a:rPr lang="en-US" altLang="en-US" sz="2800" dirty="0"/>
              <a:t>, Marton Ady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</TotalTime>
  <Words>218</Words>
  <Application>Microsoft Office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12</cp:revision>
  <dcterms:modified xsi:type="dcterms:W3CDTF">2021-06-14T16:35:32Z</dcterms:modified>
</cp:coreProperties>
</file>